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2" r:id="rId4"/>
    <p:sldId id="269" r:id="rId5"/>
    <p:sldId id="273" r:id="rId6"/>
    <p:sldId id="274" r:id="rId7"/>
    <p:sldId id="266" r:id="rId8"/>
    <p:sldId id="268" r:id="rId9"/>
    <p:sldId id="270" r:id="rId10"/>
    <p:sldId id="271" r:id="rId11"/>
    <p:sldId id="259" r:id="rId12"/>
    <p:sldId id="276" r:id="rId13"/>
    <p:sldId id="277" r:id="rId14"/>
    <p:sldId id="267" r:id="rId15"/>
    <p:sldId id="285" r:id="rId16"/>
    <p:sldId id="284" r:id="rId17"/>
    <p:sldId id="279" r:id="rId18"/>
    <p:sldId id="280" r:id="rId19"/>
    <p:sldId id="283" r:id="rId20"/>
    <p:sldId id="278" r:id="rId21"/>
    <p:sldId id="282" r:id="rId22"/>
    <p:sldId id="286" r:id="rId23"/>
    <p:sldId id="287" r:id="rId24"/>
    <p:sldId id="288" r:id="rId25"/>
    <p:sldId id="289" r:id="rId26"/>
    <p:sldId id="290" r:id="rId27"/>
    <p:sldId id="281" r:id="rId28"/>
    <p:sldId id="258" r:id="rId29"/>
    <p:sldId id="260" r:id="rId30"/>
    <p:sldId id="263" r:id="rId31"/>
    <p:sldId id="264" r:id="rId32"/>
    <p:sldId id="265" r:id="rId33"/>
    <p:sldId id="261" r:id="rId34"/>
    <p:sldId id="272" r:id="rId35"/>
  </p:sldIdLst>
  <p:sldSz cx="9144000" cy="6858000" type="screen4x3"/>
  <p:notesSz cx="6858000" cy="9144000"/>
  <p:defaultTextStyle>
    <a:defPPr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-1674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gif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子標題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 smtClean="0"/>
              <a:t>按一下以編輯母片子標題樣式</a:t>
            </a:r>
            <a:endParaRPr kumimoji="0" lang="en-US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7" name="矩形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頭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7" name="矩形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  <p:sp>
        <p:nvSpPr>
          <p:cNvPr id="12" name="頁尾版面配置區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1"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0" name="日期版面配置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12" name="投影片編號版面配置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1" lang="zh-TW" altLang="en-US"/>
          </a:p>
        </p:txBody>
      </p:sp>
      <p:sp>
        <p:nvSpPr>
          <p:cNvPr id="16" name="文字版面配置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15" name="文字版面配置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8" name="矩形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1" name="矩形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TW" altLang="en-US" smtClean="0"/>
              <a:t>將圖片拖曳至版面配置區或按一下圖示以新增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D521AEC-FC79-D440-B2D6-BDA6919EE3D9}" type="datetimeFigureOut">
              <a:rPr kumimoji="1" lang="zh-TW" altLang="en-US" smtClean="0"/>
              <a:pPr/>
              <a:t>2017/5/17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7" name="矩形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56689AC3-AB65-8A45-94D3-E3542F6C5E0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www.jqueryscript.net/time-clock/Simple-Animated-Timeline-Plugin-For-jQuery-Timelify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atatables.net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masonry.desandro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datatables.net/1.10.13/js/dataTables.bootstrap.min.js" TargetMode="External"/><Relationship Id="rId2" Type="http://schemas.openxmlformats.org/officeDocument/2006/relationships/hyperlink" Target="https://cdn.datatables.net/1.10.13/css/dataTables.bootstrap.min.cs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agerfield/parallax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inzhorn/skrollr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graglia/jquery.horizonScroll.j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alvarotrigo/fullPage.js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hyperlink" Target="http://gijsroge.github.io/tilt.js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elevateweb.co.uk/image-zoom/examples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arand/sticky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github.com/jschr/textillate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tympanus.net/codrops/2012/01/24/arctext-js-curving-text-with-css3-and-jquery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queryscript.net/" TargetMode="External"/><Relationship Id="rId2" Type="http://schemas.openxmlformats.org/officeDocument/2006/relationships/hyperlink" Target="http://jquery-plugins.ne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jqueryrain.com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jqueryui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jqueryui.com/accordion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jqueryui.com/autocomplete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jqueryui.com/datepicker/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getbootstrap.com/javascript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bootstrap-datepicker.readthedocs.io/en/latest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lokeshdhakar.com/projects/lightbox2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vist11/jQuery-One-Page-Nav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vegas.jaysalvat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uupola/jquery_lazyload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jQuery</a:t>
            </a:r>
            <a:r>
              <a:rPr kumimoji="1" lang="en-US" altLang="zh-TW" dirty="0" smtClean="0"/>
              <a:t> Plugin</a:t>
            </a:r>
            <a:endParaRPr kumimoji="1" lang="zh-TW" altLang="en-US" dirty="0"/>
          </a:p>
        </p:txBody>
      </p:sp>
      <p:sp>
        <p:nvSpPr>
          <p:cNvPr id="3" name="子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3558449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timeline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830625"/>
          </a:xfrm>
        </p:spPr>
        <p:txBody>
          <a:bodyPr/>
          <a:lstStyle/>
          <a:p>
            <a:r>
              <a:rPr kumimoji="1" lang="en-US" altLang="zh-TW" dirty="0">
                <a:hlinkClick r:id="rId2"/>
              </a:rPr>
              <a:t>http://www.jqueryscript.net/time-clock/Simple-Animated-Timeline-Plugin-For-jQuery-</a:t>
            </a:r>
            <a:r>
              <a:rPr kumimoji="1" lang="en-US" altLang="zh-TW" dirty="0" smtClean="0">
                <a:hlinkClick r:id="rId2"/>
              </a:rPr>
              <a:t>Timelify.html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4" name="圖片 3" descr="timelin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2425" y="2744115"/>
            <a:ext cx="7649501" cy="388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36332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d</a:t>
            </a:r>
            <a:r>
              <a:rPr kumimoji="1" lang="en-US" altLang="zh-TW" dirty="0" err="1" smtClean="0"/>
              <a:t>ataTable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2312400"/>
          </a:xfrm>
        </p:spPr>
        <p:txBody>
          <a:bodyPr/>
          <a:lstStyle/>
          <a:p>
            <a:r>
              <a:rPr kumimoji="1" lang="en-US" altLang="zh-TW" dirty="0">
                <a:hlinkClick r:id="rId2"/>
              </a:rPr>
              <a:t>https://datatables.net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r>
              <a:rPr kumimoji="1" lang="zh-TW" altLang="en-US" dirty="0" smtClean="0"/>
              <a:t>好用的表格外掛</a:t>
            </a:r>
            <a:endParaRPr kumimoji="1" lang="en-US" altLang="zh-TW" dirty="0" smtClean="0"/>
          </a:p>
          <a:p>
            <a:r>
              <a:rPr kumimoji="1" lang="zh-TW" altLang="en-US" dirty="0" smtClean="0"/>
              <a:t>基本用法</a:t>
            </a:r>
            <a:r>
              <a:rPr kumimoji="1" lang="en-US" altLang="zh-TW" dirty="0"/>
              <a:t>: $('#</a:t>
            </a:r>
            <a:r>
              <a:rPr kumimoji="1" lang="en-US" altLang="zh-TW" dirty="0" err="1"/>
              <a:t>myTable</a:t>
            </a:r>
            <a:r>
              <a:rPr kumimoji="1" lang="en-US" altLang="zh-TW" dirty="0"/>
              <a:t>').</a:t>
            </a:r>
            <a:r>
              <a:rPr kumimoji="1" lang="en-US" altLang="zh-TW" dirty="0" err="1"/>
              <a:t>DataTable</a:t>
            </a:r>
            <a:r>
              <a:rPr kumimoji="1" lang="en-US" altLang="zh-TW" dirty="0"/>
              <a:t>()</a:t>
            </a:r>
            <a:r>
              <a:rPr kumimoji="1" lang="en-US" altLang="zh-TW" dirty="0" smtClean="0"/>
              <a:t>;</a:t>
            </a:r>
          </a:p>
          <a:p>
            <a:endParaRPr kumimoji="1" lang="zh-TW" altLang="en-US" dirty="0"/>
          </a:p>
        </p:txBody>
      </p:sp>
      <p:pic>
        <p:nvPicPr>
          <p:cNvPr id="4" name="圖片 3" descr="datatab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80273" y="3182636"/>
            <a:ext cx="5971071" cy="340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24602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瀑布流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 err="1" smtClean="0"/>
              <a:t>masonry.html</a:t>
            </a:r>
            <a:endParaRPr kumimoji="1" lang="en-US" altLang="zh-TW" dirty="0" smtClean="0">
              <a:hlinkClick r:id="rId2"/>
            </a:endParaRPr>
          </a:p>
          <a:p>
            <a:r>
              <a:rPr kumimoji="1" lang="en-US" altLang="zh-TW" dirty="0" smtClean="0">
                <a:hlinkClick r:id="rId2"/>
              </a:rPr>
              <a:t>http</a:t>
            </a:r>
            <a:r>
              <a:rPr kumimoji="1" lang="en-US" altLang="zh-TW" dirty="0">
                <a:hlinkClick r:id="rId2"/>
              </a:rPr>
              <a:t>://masonry.desandro.com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4" name="圖片 3" descr="mas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48889" y="2686263"/>
            <a:ext cx="5990813" cy="383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29357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瀑布流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TW" altLang="en-US" dirty="0" smtClean="0"/>
              <a:t>要使用圖片的時候還要引入</a:t>
            </a:r>
            <a:r>
              <a:rPr kumimoji="1" lang="en-US" altLang="zh-TW" dirty="0"/>
              <a:t> </a:t>
            </a:r>
            <a:r>
              <a:rPr kumimoji="1" lang="en-US" altLang="zh-TW" dirty="0" err="1" smtClean="0"/>
              <a:t>imagesloaded.pkgd.min.js</a:t>
            </a:r>
            <a:endParaRPr kumimoji="1" lang="en-US" altLang="zh-TW" dirty="0" smtClean="0"/>
          </a:p>
          <a:p>
            <a:r>
              <a:rPr kumimoji="1" lang="en-US" altLang="zh-TW" dirty="0" err="1"/>
              <a:t>var</a:t>
            </a:r>
            <a:r>
              <a:rPr kumimoji="1" lang="en-US" altLang="zh-TW" dirty="0"/>
              <a:t> $grid = $('.row').</a:t>
            </a:r>
            <a:r>
              <a:rPr kumimoji="1" lang="en-US" altLang="zh-TW" dirty="0" err="1"/>
              <a:t>imagesLoaded</a:t>
            </a:r>
            <a:r>
              <a:rPr kumimoji="1" lang="en-US" altLang="zh-TW" dirty="0"/>
              <a:t>( function() {</a:t>
            </a:r>
          </a:p>
          <a:p>
            <a:r>
              <a:rPr kumimoji="1" lang="en-US" altLang="zh-TW" dirty="0"/>
              <a:t>    $</a:t>
            </a:r>
            <a:r>
              <a:rPr kumimoji="1" lang="en-US" altLang="zh-TW" dirty="0" err="1"/>
              <a:t>grid.masonry</a:t>
            </a:r>
            <a:r>
              <a:rPr kumimoji="1" lang="en-US" altLang="zh-TW" dirty="0"/>
              <a:t>({</a:t>
            </a:r>
          </a:p>
          <a:p>
            <a:r>
              <a:rPr kumimoji="1" lang="en-US" altLang="zh-TW" dirty="0"/>
              <a:t>      </a:t>
            </a:r>
            <a:r>
              <a:rPr kumimoji="1" lang="en-US" altLang="zh-TW" dirty="0" err="1"/>
              <a:t>itemSelector</a:t>
            </a:r>
            <a:r>
              <a:rPr kumimoji="1" lang="en-US" altLang="zh-TW" dirty="0"/>
              <a:t>: '.col-md-3',</a:t>
            </a:r>
          </a:p>
          <a:p>
            <a:r>
              <a:rPr kumimoji="1" lang="en-US" altLang="zh-TW" dirty="0"/>
              <a:t>      </a:t>
            </a:r>
            <a:r>
              <a:rPr kumimoji="1" lang="en-US" altLang="zh-TW" dirty="0" err="1"/>
              <a:t>percentPosition</a:t>
            </a:r>
            <a:r>
              <a:rPr kumimoji="1" lang="en-US" altLang="zh-TW" dirty="0"/>
              <a:t>: true,</a:t>
            </a:r>
          </a:p>
          <a:p>
            <a:r>
              <a:rPr kumimoji="1" lang="en-US" altLang="zh-TW" dirty="0"/>
              <a:t>      </a:t>
            </a:r>
            <a:r>
              <a:rPr kumimoji="1" lang="en-US" altLang="zh-TW" dirty="0" err="1"/>
              <a:t>columnWidth</a:t>
            </a:r>
            <a:r>
              <a:rPr kumimoji="1" lang="en-US" altLang="zh-TW" dirty="0"/>
              <a:t>: '.col-md-3'</a:t>
            </a:r>
          </a:p>
          <a:p>
            <a:r>
              <a:rPr kumimoji="1" lang="en-US" altLang="zh-TW" dirty="0"/>
              <a:t>    }); </a:t>
            </a:r>
          </a:p>
          <a:p>
            <a:r>
              <a:rPr kumimoji="1" lang="en-US" altLang="zh-TW"/>
              <a:t>  });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412747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跟</a:t>
            </a:r>
            <a:r>
              <a:rPr kumimoji="1" lang="en-US" altLang="zh-TW" dirty="0" smtClean="0"/>
              <a:t> bootstrap </a:t>
            </a:r>
            <a:r>
              <a:rPr kumimoji="1" lang="zh-TW" altLang="en-US" dirty="0" smtClean="0"/>
              <a:t>整合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>
                <a:hlinkClick r:id="rId2"/>
              </a:rPr>
              <a:t>https://cdn.datatables.net/1.10.13/css/</a:t>
            </a:r>
            <a:r>
              <a:rPr kumimoji="1" lang="en-US" altLang="zh-TW" dirty="0" smtClean="0">
                <a:hlinkClick r:id="rId2"/>
              </a:rPr>
              <a:t>dataTables.bootstrap.min.css</a:t>
            </a:r>
            <a:endParaRPr kumimoji="1" lang="en-US" altLang="zh-TW" dirty="0" smtClean="0"/>
          </a:p>
          <a:p>
            <a:r>
              <a:rPr kumimoji="1" lang="en-US" altLang="zh-TW" dirty="0">
                <a:hlinkClick r:id="rId3"/>
              </a:rPr>
              <a:t>https://cdn.datatables.net/1.10.13/js/</a:t>
            </a:r>
            <a:r>
              <a:rPr kumimoji="1" lang="en-US" altLang="zh-TW" dirty="0" smtClean="0">
                <a:hlinkClick r:id="rId3"/>
              </a:rPr>
              <a:t>dataTables.bootstrap.min.js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78965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視差滾動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>
                <a:hlinkClick r:id="rId2"/>
              </a:rPr>
              <a:t>https://github.com/wagerfield</a:t>
            </a:r>
            <a:r>
              <a:rPr kumimoji="1" lang="en-US" altLang="zh-TW">
                <a:hlinkClick r:id="rId2"/>
              </a:rPr>
              <a:t>/</a:t>
            </a:r>
            <a:r>
              <a:rPr kumimoji="1" lang="en-US" altLang="zh-TW" smtClean="0">
                <a:hlinkClick r:id="rId2"/>
              </a:rPr>
              <a:t>parallax</a:t>
            </a:r>
            <a:endParaRPr kumimoji="1" lang="en-US" altLang="zh-TW" smtClean="0"/>
          </a:p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xmlns="" val="62369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視差滾動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zh-TW" altLang="en-US" dirty="0" smtClean="0"/>
              <a:t>可以設定參數的</a:t>
            </a:r>
            <a:endParaRPr kumimoji="1" lang="en-US" altLang="zh-TW" dirty="0" smtClean="0"/>
          </a:p>
          <a:p>
            <a:r>
              <a:rPr kumimoji="1" lang="en-US" altLang="zh-TW" dirty="0">
                <a:hlinkClick r:id="rId2"/>
              </a:rPr>
              <a:t>https://github.com/Prinzhorn/</a:t>
            </a:r>
            <a:r>
              <a:rPr kumimoji="1" lang="en-US" altLang="zh-TW" dirty="0" smtClean="0">
                <a:hlinkClick r:id="rId2"/>
              </a:rPr>
              <a:t>skrollr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使用</a:t>
            </a:r>
            <a:r>
              <a:rPr kumimoji="1" lang="en-US" altLang="zh-TW" dirty="0" smtClean="0"/>
              <a:t> plugin </a:t>
            </a:r>
            <a:r>
              <a:rPr kumimoji="1" lang="zh-TW" altLang="en-US" dirty="0" smtClean="0"/>
              <a:t>後加上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var</a:t>
            </a:r>
            <a:r>
              <a:rPr kumimoji="1" lang="en-US" altLang="zh-TW" dirty="0"/>
              <a:t> s = </a:t>
            </a:r>
            <a:r>
              <a:rPr kumimoji="1" lang="en-US" altLang="zh-TW" dirty="0" err="1"/>
              <a:t>skrollr.init</a:t>
            </a:r>
            <a:r>
              <a:rPr kumimoji="1" lang="en-US" altLang="zh-TW" dirty="0"/>
              <a:t>()</a:t>
            </a:r>
            <a:r>
              <a:rPr kumimoji="1" lang="en-US" altLang="zh-TW" dirty="0" smtClean="0"/>
              <a:t>;</a:t>
            </a:r>
          </a:p>
          <a:p>
            <a:pPr lvl="1"/>
            <a:r>
              <a:rPr kumimoji="1" lang="zh-TW" altLang="en-US" dirty="0" smtClean="0"/>
              <a:t>在</a:t>
            </a:r>
            <a:r>
              <a:rPr kumimoji="1" lang="en-US" altLang="zh-TW" dirty="0" smtClean="0"/>
              <a:t> DOM </a:t>
            </a:r>
            <a:r>
              <a:rPr kumimoji="1" lang="zh-TW" altLang="en-US" dirty="0" smtClean="0"/>
              <a:t>上加上</a:t>
            </a:r>
            <a:r>
              <a:rPr kumimoji="1" lang="en-US" altLang="zh-TW" dirty="0" smtClean="0"/>
              <a:t> data-</a:t>
            </a:r>
            <a:r>
              <a:rPr kumimoji="1" lang="en-US" altLang="zh-TW" dirty="0" err="1" smtClean="0">
                <a:solidFill>
                  <a:srgbClr val="FF0000"/>
                </a:solidFill>
              </a:rPr>
              <a:t>num</a:t>
            </a:r>
            <a:r>
              <a:rPr kumimoji="1" lang="en-US" altLang="zh-TW" dirty="0" smtClean="0"/>
              <a:t>(y</a:t>
            </a:r>
            <a:r>
              <a:rPr kumimoji="1" lang="zh-TW" altLang="en-US" dirty="0" smtClean="0"/>
              <a:t>軸位置</a:t>
            </a:r>
            <a:r>
              <a:rPr kumimoji="1" lang="en-US" altLang="zh-TW" dirty="0" smtClean="0"/>
              <a:t>)=“</a:t>
            </a:r>
            <a:r>
              <a:rPr kumimoji="1" lang="en-US" altLang="zh-TW" dirty="0" err="1" smtClean="0">
                <a:solidFill>
                  <a:srgbClr val="FF0000"/>
                </a:solidFill>
              </a:rPr>
              <a:t>css</a:t>
            </a:r>
            <a:r>
              <a:rPr kumimoji="1" lang="zh-TW" altLang="en-US" dirty="0" smtClean="0">
                <a:solidFill>
                  <a:srgbClr val="FF0000"/>
                </a:solidFill>
              </a:rPr>
              <a:t>樣式</a:t>
            </a:r>
            <a:r>
              <a:rPr kumimoji="1" lang="en-US" altLang="zh-TW" dirty="0" smtClean="0"/>
              <a:t>”</a:t>
            </a:r>
            <a:r>
              <a:rPr kumimoji="1" lang="zh-TW" altLang="en-US" dirty="0" smtClean="0"/>
              <a:t>，就可以依照捲軸位置改變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css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54046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水平捲動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>
                <a:hlinkClick r:id="rId2"/>
              </a:rPr>
              <a:t>https://github.com/trgraglia/</a:t>
            </a:r>
            <a:r>
              <a:rPr kumimoji="1" lang="en-US" altLang="zh-TW" dirty="0" smtClean="0">
                <a:hlinkClick r:id="rId2"/>
              </a:rPr>
              <a:t>jquery.horizonScroll.js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103967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全畫面效果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>
                <a:hlinkClick r:id="rId2"/>
              </a:rPr>
              <a:t>https://github.com/alvarotrigo/</a:t>
            </a:r>
            <a:r>
              <a:rPr kumimoji="1" lang="en-US" altLang="zh-TW" dirty="0" smtClean="0">
                <a:hlinkClick r:id="rId2"/>
              </a:rPr>
              <a:t>fullPage.js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4" name="圖片 3" descr="fullpagejs-jquery-plugin-fullscreen-scrolling-websit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75246" y="2356022"/>
            <a:ext cx="5080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12508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err="1" smtClean="0"/>
              <a:t>Lightslider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/>
              <a:t>http://</a:t>
            </a:r>
            <a:r>
              <a:rPr kumimoji="1" lang="en-US" altLang="zh-TW" dirty="0" err="1"/>
              <a:t>sachinchoolur.github.io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lightslider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index.html</a:t>
            </a:r>
            <a:endParaRPr kumimoji="1" lang="zh-TW" altLang="en-US" dirty="0"/>
          </a:p>
        </p:txBody>
      </p:sp>
      <p:pic>
        <p:nvPicPr>
          <p:cNvPr id="4" name="圖片 3" descr="螢幕快照 2017-04-23 下午9.42.0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2648" y="2139889"/>
            <a:ext cx="5652905" cy="455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62315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jQuery</a:t>
            </a:r>
            <a:r>
              <a:rPr kumimoji="1" lang="en-US" altLang="zh-TW" dirty="0" smtClean="0"/>
              <a:t> Plugin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zh-TW" altLang="en-US" dirty="0" smtClean="0"/>
              <a:t>外掛、插件</a:t>
            </a:r>
            <a:endParaRPr kumimoji="1" lang="en-US" altLang="zh-TW" dirty="0" smtClean="0"/>
          </a:p>
          <a:p>
            <a:r>
              <a:rPr kumimoji="1" lang="zh-TW" altLang="en-US" dirty="0" smtClean="0"/>
              <a:t>一些延伸的功能都幫你寫好了，只要參考</a:t>
            </a:r>
            <a:r>
              <a:rPr kumimoji="1" lang="en-US" altLang="zh-TW" dirty="0" smtClean="0"/>
              <a:t> plugin </a:t>
            </a:r>
            <a:r>
              <a:rPr kumimoji="1" lang="zh-TW" altLang="en-US" dirty="0" smtClean="0"/>
              <a:t>文件就可以使用了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890155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Tilt.js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56864"/>
          </a:xfrm>
        </p:spPr>
        <p:txBody>
          <a:bodyPr/>
          <a:lstStyle/>
          <a:p>
            <a:r>
              <a:rPr kumimoji="1" lang="en-US" altLang="zh-TW" dirty="0">
                <a:hlinkClick r:id="rId2"/>
              </a:rPr>
              <a:t>http://gijsroge.github.io/tilt.js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4" name="圖片 3" descr="687474703a2f2f67696a73726f67652e6769746875622e696f2f74696c742e6a732f74696c742e6a732e676966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2657064"/>
            <a:ext cx="9144000" cy="340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308267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放大鏡</a:t>
            </a:r>
            <a:r>
              <a:rPr kumimoji="1" lang="en-US" altLang="zh-TW" dirty="0" smtClean="0"/>
              <a:t> </a:t>
            </a:r>
            <a:r>
              <a:rPr kumimoji="1" lang="en-US" altLang="zh-TW" smtClean="0"/>
              <a:t>image zoom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188829"/>
          </a:xfrm>
        </p:spPr>
        <p:txBody>
          <a:bodyPr/>
          <a:lstStyle/>
          <a:p>
            <a:r>
              <a:rPr kumimoji="1" lang="en-US" altLang="zh-TW" dirty="0">
                <a:hlinkClick r:id="rId2"/>
              </a:rPr>
              <a:t>http://www.elevateweb.co.uk/image-zoom/</a:t>
            </a:r>
            <a:r>
              <a:rPr kumimoji="1" lang="en-US" altLang="zh-TW" dirty="0" smtClean="0">
                <a:hlinkClick r:id="rId2"/>
              </a:rPr>
              <a:t>examples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4" name="圖片 3" descr="zoo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2648" y="2642901"/>
            <a:ext cx="7672646" cy="4215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679130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icheck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822196"/>
          </a:xfrm>
        </p:spPr>
        <p:txBody>
          <a:bodyPr/>
          <a:lstStyle/>
          <a:p>
            <a:r>
              <a:rPr kumimoji="1" lang="en-US" altLang="zh-TW" dirty="0"/>
              <a:t>https://</a:t>
            </a:r>
            <a:r>
              <a:rPr kumimoji="1" lang="en-US" altLang="zh-TW" dirty="0" err="1"/>
              <a:t>github.com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fronteed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iCheck</a:t>
            </a:r>
            <a:endParaRPr kumimoji="1" lang="zh-TW" altLang="en-US" dirty="0"/>
          </a:p>
        </p:txBody>
      </p:sp>
      <p:pic>
        <p:nvPicPr>
          <p:cNvPr id="5" name="圖片 4" descr="ichec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1604" y="2631901"/>
            <a:ext cx="8660792" cy="3378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013486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fancyinput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756726"/>
          </a:xfrm>
        </p:spPr>
        <p:txBody>
          <a:bodyPr/>
          <a:lstStyle/>
          <a:p>
            <a:r>
              <a:rPr kumimoji="1" lang="en-US" altLang="zh-TW" dirty="0"/>
              <a:t>https://</a:t>
            </a:r>
            <a:r>
              <a:rPr kumimoji="1" lang="en-US" altLang="zh-TW" dirty="0" err="1"/>
              <a:t>github.com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yairEO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fancyInput</a:t>
            </a:r>
            <a:endParaRPr kumimoji="1" lang="zh-TW" altLang="en-US" dirty="0"/>
          </a:p>
        </p:txBody>
      </p:sp>
      <p:pic>
        <p:nvPicPr>
          <p:cNvPr id="4" name="圖片 3" descr="fancyinpu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24984" y="2356926"/>
            <a:ext cx="79248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16636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sticky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zh-TW" altLang="en-US" dirty="0" smtClean="0"/>
              <a:t>捲動後留在固定在畫面某處</a:t>
            </a:r>
            <a:endParaRPr kumimoji="1" lang="en-US" altLang="zh-TW" dirty="0" smtClean="0">
              <a:hlinkClick r:id="rId2"/>
            </a:endParaRPr>
          </a:p>
          <a:p>
            <a:r>
              <a:rPr kumimoji="1" lang="en-US" altLang="zh-TW" dirty="0" smtClean="0">
                <a:hlinkClick r:id="rId2"/>
              </a:rPr>
              <a:t>https</a:t>
            </a:r>
            <a:r>
              <a:rPr kumimoji="1" lang="en-US" altLang="zh-TW" dirty="0">
                <a:hlinkClick r:id="rId2"/>
              </a:rPr>
              <a:t>://github.com/garand/</a:t>
            </a:r>
            <a:r>
              <a:rPr kumimoji="1" lang="en-US" altLang="zh-TW" dirty="0" smtClean="0">
                <a:hlinkClick r:id="rId2"/>
              </a:rPr>
              <a:t>sticky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68286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textillate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319769"/>
          </a:xfrm>
        </p:spPr>
        <p:txBody>
          <a:bodyPr/>
          <a:lstStyle/>
          <a:p>
            <a:r>
              <a:rPr kumimoji="1" lang="zh-TW" altLang="en-US" dirty="0" smtClean="0"/>
              <a:t>文字動畫</a:t>
            </a:r>
            <a:endParaRPr kumimoji="1" lang="en-US" altLang="zh-TW" dirty="0" smtClean="0">
              <a:hlinkClick r:id="rId2"/>
            </a:endParaRPr>
          </a:p>
          <a:p>
            <a:r>
              <a:rPr kumimoji="1" lang="en-US" altLang="zh-TW" dirty="0" smtClean="0">
                <a:hlinkClick r:id="rId2"/>
              </a:rPr>
              <a:t>https</a:t>
            </a:r>
            <a:r>
              <a:rPr kumimoji="1" lang="en-US" altLang="zh-TW" dirty="0">
                <a:hlinkClick r:id="rId2"/>
              </a:rPr>
              <a:t>://github.com/jschr/</a:t>
            </a:r>
            <a:r>
              <a:rPr kumimoji="1" lang="en-US" altLang="zh-TW" dirty="0" smtClean="0">
                <a:hlinkClick r:id="rId2"/>
              </a:rPr>
              <a:t>textillate</a:t>
            </a:r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4" name="圖片 3" descr="i_0030_2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99156" y="2789028"/>
            <a:ext cx="5170343" cy="3335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07551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arctext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319769"/>
          </a:xfrm>
        </p:spPr>
        <p:txBody>
          <a:bodyPr>
            <a:normAutofit lnSpcReduction="10000"/>
          </a:bodyPr>
          <a:lstStyle/>
          <a:p>
            <a:r>
              <a:rPr kumimoji="1" lang="en-US" altLang="zh-TW" dirty="0">
                <a:hlinkClick r:id="rId2"/>
              </a:rPr>
              <a:t>https://tympanus.net/codrops/2012/01/24/arctext-js-curving-text-with-css3-and-jquery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4" name="圖片 3" descr="i_0029_2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90809" y="2749746"/>
            <a:ext cx="5373300" cy="346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32747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VIVUS.JS SVG</a:t>
            </a:r>
            <a:r>
              <a:rPr kumimoji="1" lang="zh-TW" altLang="en-US" dirty="0" smtClean="0"/>
              <a:t>動畫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/>
              <a:t>https://</a:t>
            </a:r>
            <a:r>
              <a:rPr kumimoji="1" lang="en-US" altLang="zh-TW" dirty="0" err="1"/>
              <a:t>maxwellito.github.io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vivus</a:t>
            </a:r>
            <a:r>
              <a:rPr kumimoji="1" lang="en-US" altLang="zh-TW" dirty="0"/>
              <a:t>/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665026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jQuery</a:t>
            </a:r>
            <a:r>
              <a:rPr kumimoji="1" lang="en-US" altLang="zh-TW" dirty="0" smtClean="0"/>
              <a:t> Plugin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>
                <a:hlinkClick r:id="rId2"/>
              </a:rPr>
              <a:t>http://jquery-plugins.net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r>
              <a:rPr kumimoji="1" lang="en-US" altLang="zh-TW" dirty="0">
                <a:hlinkClick r:id="rId3"/>
              </a:rPr>
              <a:t>http://www.jqueryscript.net</a:t>
            </a:r>
            <a:r>
              <a:rPr kumimoji="1" lang="en-US" altLang="zh-TW" dirty="0" smtClean="0">
                <a:hlinkClick r:id="rId3"/>
              </a:rPr>
              <a:t>/</a:t>
            </a:r>
            <a:endParaRPr kumimoji="1" lang="en-US" altLang="zh-TW" dirty="0" smtClean="0"/>
          </a:p>
          <a:p>
            <a:r>
              <a:rPr kumimoji="1" lang="en-US" altLang="zh-TW" dirty="0">
                <a:hlinkClick r:id="rId4"/>
              </a:rPr>
              <a:t>http://www.jqueryrain.com</a:t>
            </a:r>
            <a:r>
              <a:rPr kumimoji="1" lang="en-US" altLang="zh-TW" dirty="0" smtClean="0">
                <a:hlinkClick r:id="rId4"/>
              </a:rPr>
              <a:t>/</a:t>
            </a:r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864685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jQuery</a:t>
            </a:r>
            <a:r>
              <a:rPr kumimoji="1" lang="en-US" altLang="zh-TW" dirty="0" smtClean="0"/>
              <a:t> UI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>
                <a:hlinkClick r:id="rId2"/>
              </a:rPr>
              <a:t>https://jqueryui.com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r>
              <a:rPr kumimoji="1" lang="zh-TW" altLang="en-US" dirty="0" smtClean="0"/>
              <a:t>有一些常用的效果及元件</a:t>
            </a:r>
            <a:endParaRPr kumimoji="1" lang="en-US" altLang="zh-TW" dirty="0" smtClean="0"/>
          </a:p>
          <a:p>
            <a:r>
              <a:rPr kumimoji="1" lang="zh-TW" altLang="en-US" dirty="0" smtClean="0"/>
              <a:t>可以選擇元件下載及樣式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33089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jQuery</a:t>
            </a:r>
            <a:r>
              <a:rPr kumimoji="1" lang="en-US" altLang="zh-TW" dirty="0" smtClean="0"/>
              <a:t> Plugin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zh-TW" altLang="en-US" dirty="0" smtClean="0"/>
              <a:t>基本用法</a:t>
            </a:r>
            <a:endParaRPr kumimoji="1" lang="en-US" altLang="zh-TW" dirty="0" smtClean="0"/>
          </a:p>
          <a:p>
            <a:r>
              <a:rPr kumimoji="1" lang="en-US" altLang="zh-TW" dirty="0" smtClean="0"/>
              <a:t>$(selector).plugin();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5514612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Accordion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465644"/>
          </a:xfrm>
        </p:spPr>
        <p:txBody>
          <a:bodyPr/>
          <a:lstStyle/>
          <a:p>
            <a:r>
              <a:rPr kumimoji="1" lang="en-US" altLang="zh-TW" dirty="0">
                <a:hlinkClick r:id="rId2"/>
              </a:rPr>
              <a:t>https://jqueryui.com/accordion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r>
              <a:rPr kumimoji="1" lang="zh-TW" altLang="en-US" dirty="0" smtClean="0"/>
              <a:t>滑動式選單</a:t>
            </a:r>
            <a:endParaRPr kumimoji="1" lang="zh-TW" altLang="en-US" dirty="0"/>
          </a:p>
        </p:txBody>
      </p:sp>
      <p:pic>
        <p:nvPicPr>
          <p:cNvPr id="4" name="圖片 3" descr="acc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04004" y="2989729"/>
            <a:ext cx="7935992" cy="266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464333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Autocomplete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509441"/>
          </a:xfrm>
        </p:spPr>
        <p:txBody>
          <a:bodyPr/>
          <a:lstStyle/>
          <a:p>
            <a:r>
              <a:rPr kumimoji="1" lang="en-US" altLang="zh-TW" dirty="0">
                <a:hlinkClick r:id="rId2"/>
              </a:rPr>
              <a:t>https://jqueryui.com/autocomplete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r>
              <a:rPr kumimoji="1" lang="zh-TW" altLang="en-US" dirty="0" smtClean="0"/>
              <a:t>輸入提示</a:t>
            </a:r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4" name="圖片 3" descr="autocomple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50106" y="2854817"/>
            <a:ext cx="26924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394964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Datepicker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626235"/>
          </a:xfrm>
        </p:spPr>
        <p:txBody>
          <a:bodyPr/>
          <a:lstStyle/>
          <a:p>
            <a:r>
              <a:rPr kumimoji="1" lang="en-US" altLang="zh-TW" dirty="0">
                <a:hlinkClick r:id="rId2"/>
              </a:rPr>
              <a:t>https://jqueryui.com/datepicker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r>
              <a:rPr kumimoji="1" lang="zh-TW" altLang="en-US" dirty="0" smtClean="0"/>
              <a:t>日期選擇器</a:t>
            </a:r>
            <a:endParaRPr kumimoji="1" lang="zh-TW" altLang="en-US" dirty="0"/>
          </a:p>
        </p:txBody>
      </p:sp>
      <p:pic>
        <p:nvPicPr>
          <p:cNvPr id="4" name="圖片 3" descr="datapick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87148" y="2850616"/>
            <a:ext cx="44577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639184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Bootstrap 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>
                <a:hlinkClick r:id="rId2"/>
              </a:rPr>
              <a:t>http://getbootstrap.com/javascript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/>
          </a:p>
          <a:p>
            <a:r>
              <a:rPr kumimoji="1" lang="en-US" altLang="zh-TW" dirty="0" smtClean="0"/>
              <a:t>Bootstrap </a:t>
            </a:r>
            <a:r>
              <a:rPr kumimoji="1" lang="zh-TW" altLang="en-US" dirty="0" smtClean="0"/>
              <a:t>本身就有內建不少</a:t>
            </a:r>
            <a:r>
              <a:rPr kumimoji="1" lang="en-US" altLang="zh-TW" dirty="0" smtClean="0"/>
              <a:t> UI </a:t>
            </a:r>
            <a:r>
              <a:rPr kumimoji="1" lang="zh-TW" altLang="en-US" dirty="0" smtClean="0"/>
              <a:t>元件效果</a:t>
            </a:r>
            <a:endParaRPr kumimoji="1" lang="en-US" altLang="zh-TW" dirty="0" smtClean="0"/>
          </a:p>
          <a:p>
            <a:r>
              <a:rPr kumimoji="1" lang="zh-TW" altLang="en-US" dirty="0" smtClean="0"/>
              <a:t>使用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bootstrap.js</a:t>
            </a:r>
            <a:r>
              <a:rPr kumimoji="1" lang="en-US" altLang="zh-TW" dirty="0" smtClean="0"/>
              <a:t> </a:t>
            </a:r>
            <a:r>
              <a:rPr kumimoji="1" lang="zh-TW" altLang="en-US" dirty="0" smtClean="0"/>
              <a:t>即可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41192252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Bootstrap </a:t>
            </a:r>
            <a:r>
              <a:rPr kumimoji="1" lang="en-US" altLang="zh-TW" dirty="0" err="1" smtClean="0"/>
              <a:t>datepicker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874423"/>
          </a:xfrm>
        </p:spPr>
        <p:txBody>
          <a:bodyPr/>
          <a:lstStyle/>
          <a:p>
            <a:r>
              <a:rPr kumimoji="1" lang="en-US" altLang="zh-TW" dirty="0">
                <a:hlinkClick r:id="rId2"/>
              </a:rPr>
              <a:t>https://bootstrap-datepicker.readthedocs.io/en/latest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r>
              <a:rPr kumimoji="1" lang="en-US" altLang="zh-TW" dirty="0"/>
              <a:t>bootstrap-</a:t>
            </a:r>
            <a:r>
              <a:rPr kumimoji="1" lang="en-US" altLang="zh-TW" dirty="0" err="1" smtClean="0"/>
              <a:t>datepicker.html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4" name="圖片 3" descr="bt_datepick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2648" y="3208619"/>
            <a:ext cx="7999860" cy="3138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16724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lightbox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648183"/>
          </a:xfrm>
        </p:spPr>
        <p:txBody>
          <a:bodyPr/>
          <a:lstStyle/>
          <a:p>
            <a:r>
              <a:rPr kumimoji="1" lang="en-US" altLang="zh-TW" dirty="0">
                <a:hlinkClick r:id="rId2"/>
              </a:rPr>
              <a:t>http://lokeshdhakar.com/projects/lightbox2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r>
              <a:rPr kumimoji="1" lang="en-US" altLang="zh-TW" dirty="0" err="1"/>
              <a:t>lightbox.html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4" name="圖片 3" descr="lightbox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88252" y="2321281"/>
            <a:ext cx="4411941" cy="428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17427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err="1"/>
              <a:t>jQuery</a:t>
            </a:r>
            <a:r>
              <a:rPr kumimoji="1" lang="en-US" altLang="zh-TW" dirty="0"/>
              <a:t>-One-Page-</a:t>
            </a:r>
            <a:r>
              <a:rPr kumimoji="1" lang="en-US" altLang="zh-TW" dirty="0" err="1"/>
              <a:t>Nav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 smtClean="0"/>
              <a:t>scroll-</a:t>
            </a:r>
            <a:r>
              <a:rPr kumimoji="1" lang="en-US" altLang="zh-TW" dirty="0" err="1" smtClean="0"/>
              <a:t>nav.html</a:t>
            </a:r>
            <a:endParaRPr kumimoji="1" lang="en-US" altLang="zh-TW" dirty="0" smtClean="0"/>
          </a:p>
          <a:p>
            <a:r>
              <a:rPr kumimoji="1" lang="zh-TW" altLang="en-US" dirty="0" smtClean="0"/>
              <a:t>依據捲動</a:t>
            </a:r>
            <a:r>
              <a:rPr kumimoji="1" lang="zh-TW" altLang="en-US" dirty="0"/>
              <a:t>位置</a:t>
            </a:r>
            <a:r>
              <a:rPr kumimoji="1" lang="en-US" altLang="zh-TW" dirty="0"/>
              <a:t> highlight </a:t>
            </a:r>
            <a:r>
              <a:rPr kumimoji="1" lang="zh-TW" altLang="en-US" dirty="0" smtClean="0"/>
              <a:t>導覽列</a:t>
            </a:r>
            <a:endParaRPr kumimoji="1" lang="en-US" altLang="zh-TW" dirty="0" smtClean="0"/>
          </a:p>
          <a:p>
            <a:r>
              <a:rPr kumimoji="1" lang="en-US" altLang="zh-TW" dirty="0">
                <a:hlinkClick r:id="rId2"/>
              </a:rPr>
              <a:t>https://github.com/davist11/jQuery-One-Page-</a:t>
            </a:r>
            <a:r>
              <a:rPr kumimoji="1" lang="en-US" altLang="zh-TW" dirty="0" smtClean="0">
                <a:hlinkClick r:id="rId2"/>
              </a:rPr>
              <a:t>Nav</a:t>
            </a:r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823566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err="1"/>
              <a:t>jQuery</a:t>
            </a:r>
            <a:r>
              <a:rPr kumimoji="1" lang="en-US" altLang="zh-TW" dirty="0"/>
              <a:t>-One-Page-</a:t>
            </a:r>
            <a:r>
              <a:rPr kumimoji="1" lang="en-US" altLang="zh-TW" dirty="0" err="1"/>
              <a:t>Nav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dirty="0" smtClean="0"/>
              <a:t>基本用法</a:t>
            </a:r>
            <a:endParaRPr kumimoji="1" lang="en-US" altLang="zh-TW" dirty="0" smtClean="0"/>
          </a:p>
          <a:p>
            <a:r>
              <a:rPr kumimoji="1" lang="en-US" altLang="zh-TW" dirty="0"/>
              <a:t>$("#</a:t>
            </a:r>
            <a:r>
              <a:rPr kumimoji="1" lang="en-US" altLang="zh-TW" dirty="0" err="1"/>
              <a:t>nav</a:t>
            </a:r>
            <a:r>
              <a:rPr kumimoji="1" lang="en-US" altLang="zh-TW" dirty="0"/>
              <a:t>").</a:t>
            </a:r>
            <a:r>
              <a:rPr kumimoji="1" lang="en-US" altLang="zh-TW" dirty="0" err="1"/>
              <a:t>onePageNav</a:t>
            </a:r>
            <a:r>
              <a:rPr kumimoji="1" lang="en-US" altLang="zh-TW" dirty="0"/>
              <a:t>({</a:t>
            </a:r>
          </a:p>
          <a:p>
            <a:r>
              <a:rPr kumimoji="1" lang="en-US" altLang="zh-TW" dirty="0"/>
              <a:t>    </a:t>
            </a:r>
            <a:r>
              <a:rPr kumimoji="1" lang="en-US" altLang="zh-TW" dirty="0" err="1"/>
              <a:t>currentClass</a:t>
            </a:r>
            <a:r>
              <a:rPr kumimoji="1" lang="en-US" altLang="zh-TW" dirty="0"/>
              <a:t>: 'active',</a:t>
            </a:r>
          </a:p>
          <a:p>
            <a:r>
              <a:rPr kumimoji="1" lang="en-US" altLang="zh-TW" dirty="0"/>
              <a:t>    </a:t>
            </a:r>
            <a:r>
              <a:rPr kumimoji="1" lang="en-US" altLang="zh-TW" dirty="0" err="1"/>
              <a:t>changeHash</a:t>
            </a:r>
            <a:r>
              <a:rPr kumimoji="1" lang="en-US" altLang="zh-TW" dirty="0"/>
              <a:t>: false,</a:t>
            </a:r>
          </a:p>
          <a:p>
            <a:r>
              <a:rPr kumimoji="1" lang="en-US" altLang="zh-TW" dirty="0"/>
              <a:t>    </a:t>
            </a:r>
            <a:r>
              <a:rPr kumimoji="1" lang="en-US" altLang="zh-TW" dirty="0" err="1"/>
              <a:t>scrollSpeed</a:t>
            </a:r>
            <a:r>
              <a:rPr kumimoji="1" lang="en-US" altLang="zh-TW" dirty="0"/>
              <a:t>: 750,</a:t>
            </a:r>
          </a:p>
          <a:p>
            <a:r>
              <a:rPr kumimoji="1" lang="en-US" altLang="zh-TW" dirty="0"/>
              <a:t>    </a:t>
            </a:r>
            <a:r>
              <a:rPr kumimoji="1" lang="en-US" altLang="zh-TW" dirty="0" err="1"/>
              <a:t>scrollThreshold</a:t>
            </a:r>
            <a:r>
              <a:rPr kumimoji="1" lang="en-US" altLang="zh-TW" dirty="0"/>
              <a:t>: 0.5,</a:t>
            </a:r>
          </a:p>
          <a:p>
            <a:r>
              <a:rPr kumimoji="1" lang="en-US" altLang="zh-TW" dirty="0" smtClean="0"/>
              <a:t>}</a:t>
            </a:r>
            <a:r>
              <a:rPr kumimoji="1" lang="en-US" altLang="zh-TW" dirty="0"/>
              <a:t>); 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037315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Vegas- </a:t>
            </a:r>
            <a:r>
              <a:rPr kumimoji="1" lang="zh-TW" altLang="en-US" dirty="0" smtClean="0"/>
              <a:t>背景幻燈片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246655"/>
          </a:xfrm>
        </p:spPr>
        <p:txBody>
          <a:bodyPr/>
          <a:lstStyle/>
          <a:p>
            <a:r>
              <a:rPr kumimoji="1" lang="en-US" altLang="zh-TW" dirty="0">
                <a:hlinkClick r:id="rId2"/>
              </a:rPr>
              <a:t>http://vegas.jaysalvat.com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4" name="圖片 3" descr="vega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1967" y="2146088"/>
            <a:ext cx="8664795" cy="456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53621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Vegas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4852671"/>
          </a:xfrm>
        </p:spPr>
        <p:txBody>
          <a:bodyPr>
            <a:normAutofit fontScale="92500" lnSpcReduction="20000"/>
          </a:bodyPr>
          <a:lstStyle/>
          <a:p>
            <a:r>
              <a:rPr kumimoji="1" lang="zh-TW" altLang="en-US" dirty="0" smtClean="0"/>
              <a:t>基本用法</a:t>
            </a:r>
            <a:endParaRPr kumimoji="1" lang="en-US" altLang="zh-TW" dirty="0" smtClean="0"/>
          </a:p>
          <a:p>
            <a:r>
              <a:rPr kumimoji="1" lang="mr-IN" altLang="zh-TW" dirty="0" smtClean="0"/>
              <a:t>$</a:t>
            </a:r>
            <a:r>
              <a:rPr kumimoji="1" lang="en-US" altLang="zh-TW" dirty="0" err="1" smtClean="0"/>
              <a:t>elmt</a:t>
            </a:r>
            <a:r>
              <a:rPr kumimoji="1" lang="mr-IN" altLang="zh-TW" dirty="0" smtClean="0"/>
              <a:t>.vegas</a:t>
            </a:r>
            <a:r>
              <a:rPr kumimoji="1" lang="mr-IN" altLang="zh-TW" dirty="0"/>
              <a:t>({</a:t>
            </a:r>
          </a:p>
          <a:p>
            <a:r>
              <a:rPr kumimoji="1" lang="mr-IN" altLang="zh-TW" dirty="0"/>
              <a:t>        timer: false,</a:t>
            </a:r>
          </a:p>
          <a:p>
            <a:r>
              <a:rPr kumimoji="1" lang="mr-IN" altLang="zh-TW" dirty="0"/>
              <a:t>        transition: 'slideLeft2',</a:t>
            </a:r>
          </a:p>
          <a:p>
            <a:r>
              <a:rPr kumimoji="1" lang="mr-IN" altLang="zh-TW" dirty="0"/>
              <a:t>        slides: [</a:t>
            </a:r>
          </a:p>
          <a:p>
            <a:r>
              <a:rPr kumimoji="1" lang="mr-IN" altLang="zh-TW" dirty="0"/>
              <a:t>            { src: 'images/slide1.jpeg' },</a:t>
            </a:r>
          </a:p>
          <a:p>
            <a:r>
              <a:rPr kumimoji="1" lang="mr-IN" altLang="zh-TW" dirty="0"/>
              <a:t>            { src: 'images/slide2.jpeg', transition: 'slideRight2' },</a:t>
            </a:r>
          </a:p>
          <a:p>
            <a:r>
              <a:rPr kumimoji="1" lang="mr-IN" altLang="zh-TW" dirty="0"/>
              <a:t>            { src: 'images/slide3.jpeg' },</a:t>
            </a:r>
          </a:p>
          <a:p>
            <a:r>
              <a:rPr kumimoji="1" lang="mr-IN" altLang="zh-TW" dirty="0"/>
              <a:t>        ]</a:t>
            </a:r>
          </a:p>
          <a:p>
            <a:r>
              <a:rPr kumimoji="1" lang="mr-IN" altLang="zh-TW" dirty="0"/>
              <a:t>    });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1776528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Lazyload</a:t>
            </a:r>
            <a:r>
              <a:rPr kumimoji="1" lang="en-US" altLang="zh-TW" dirty="0" smtClean="0"/>
              <a:t>- </a:t>
            </a:r>
            <a:r>
              <a:rPr kumimoji="1" lang="zh-TW" altLang="en-US" dirty="0" smtClean="0"/>
              <a:t>照片緩讀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en-US" altLang="zh-TW" dirty="0">
                <a:hlinkClick r:id="rId2"/>
              </a:rPr>
              <a:t>https://github.com/tuupola/</a:t>
            </a:r>
            <a:r>
              <a:rPr kumimoji="1" lang="en-US" altLang="zh-TW" dirty="0" smtClean="0">
                <a:hlinkClick r:id="rId2"/>
              </a:rPr>
              <a:t>jquery_lazyload</a:t>
            </a:r>
            <a:endParaRPr kumimoji="1" lang="en-US" altLang="zh-TW" dirty="0" smtClean="0"/>
          </a:p>
          <a:p>
            <a:r>
              <a:rPr kumimoji="1" lang="zh-TW" altLang="en-US" dirty="0" smtClean="0"/>
              <a:t>網頁開啟時不要一次讀完所有頁面上的圖片</a:t>
            </a:r>
            <a:endParaRPr kumimoji="1" lang="en-US" altLang="zh-TW" dirty="0" smtClean="0"/>
          </a:p>
          <a:p>
            <a:r>
              <a:rPr kumimoji="1" lang="en-US" altLang="zh-TW" dirty="0" err="1"/>
              <a:t>l</a:t>
            </a:r>
            <a:r>
              <a:rPr kumimoji="1" lang="en-US" altLang="zh-TW" dirty="0" err="1" smtClean="0"/>
              <a:t>azyload.html</a:t>
            </a:r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948882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中性色系">
  <a:themeElements>
    <a:clrScheme name="中性色系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中性色系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中性色系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中性色系.thmx</Template>
  <TotalTime>6782</TotalTime>
  <Words>433</Words>
  <Application>Microsoft Macintosh PowerPoint</Application>
  <PresentationFormat>如螢幕大小 (4:3)</PresentationFormat>
  <Paragraphs>115</Paragraphs>
  <Slides>34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34</vt:i4>
      </vt:variant>
    </vt:vector>
  </HeadingPairs>
  <TitlesOfParts>
    <vt:vector size="35" baseType="lpstr">
      <vt:lpstr>中性色系</vt:lpstr>
      <vt:lpstr>jQuery Plugin</vt:lpstr>
      <vt:lpstr>jQuery Plugin</vt:lpstr>
      <vt:lpstr>jQuery Plugin</vt:lpstr>
      <vt:lpstr>lightbox</vt:lpstr>
      <vt:lpstr>jQuery-One-Page-Nav</vt:lpstr>
      <vt:lpstr>jQuery-One-Page-Nav</vt:lpstr>
      <vt:lpstr>Vegas- 背景幻燈片</vt:lpstr>
      <vt:lpstr>Vegas</vt:lpstr>
      <vt:lpstr>Lazyload- 照片緩讀</vt:lpstr>
      <vt:lpstr>timeline</vt:lpstr>
      <vt:lpstr>dataTable</vt:lpstr>
      <vt:lpstr>瀑布流</vt:lpstr>
      <vt:lpstr>瀑布流</vt:lpstr>
      <vt:lpstr>跟 bootstrap 整合</vt:lpstr>
      <vt:lpstr>視差滾動</vt:lpstr>
      <vt:lpstr>視差滾動</vt:lpstr>
      <vt:lpstr>水平捲動</vt:lpstr>
      <vt:lpstr>全畫面效果</vt:lpstr>
      <vt:lpstr>Lightslider</vt:lpstr>
      <vt:lpstr>Tilt.js</vt:lpstr>
      <vt:lpstr>放大鏡 image zoom</vt:lpstr>
      <vt:lpstr>icheck</vt:lpstr>
      <vt:lpstr>fancyinput</vt:lpstr>
      <vt:lpstr>sticky</vt:lpstr>
      <vt:lpstr>textillate</vt:lpstr>
      <vt:lpstr>arctext</vt:lpstr>
      <vt:lpstr>VIVUS.JS SVG動畫</vt:lpstr>
      <vt:lpstr>jQuery Plugin</vt:lpstr>
      <vt:lpstr>jQuery UI</vt:lpstr>
      <vt:lpstr>Accordion</vt:lpstr>
      <vt:lpstr>Autocomplete</vt:lpstr>
      <vt:lpstr>Datepicker</vt:lpstr>
      <vt:lpstr>Bootstrap </vt:lpstr>
      <vt:lpstr>Bootstrap datepicker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jQuery Plugin</dc:title>
  <dc:creator>舜智 江</dc:creator>
  <cp:lastModifiedBy>Student</cp:lastModifiedBy>
  <cp:revision>134</cp:revision>
  <dcterms:created xsi:type="dcterms:W3CDTF">2017-01-30T16:32:24Z</dcterms:created>
  <dcterms:modified xsi:type="dcterms:W3CDTF">2017-05-17T05:15:00Z</dcterms:modified>
</cp:coreProperties>
</file>

<file path=docProps/thumbnail.jpeg>
</file>